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85D1-BB90-060A-92BA-99235852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E787B-27C4-F3CB-6C5D-C638335E2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96E10-278D-D4F0-8EF4-48A1EB4C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998A-EE88-9612-9AAD-F0BA7236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78752-7A2A-982C-FDDB-11BC9255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24D6-9F34-F2CF-21C2-75C8A894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ABE3C-DB76-6225-FF7D-089499954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05C11-8AA0-841A-359D-813086F1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59D7-1804-27B6-B388-C5EB1957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62557-53C0-0E6D-3F83-06B74E9A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8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4ADB1-82BD-C625-655D-74C90DEA7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35FF0-5FB1-F069-F436-F87C1728D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37643-292E-6EB3-C913-E613FA8F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83245-D5AA-1534-A715-1FEAF264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B346-70C0-1F93-8C46-842D4021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8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0154-D7FC-75F6-0DB3-6D37B538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EA99-AEBE-DF45-2C6A-AD07D0B5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D5C27-6809-2009-7EDD-973E3500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33D28-6CA2-3CE9-979C-C959D892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9E7D7-E7DB-7EE5-56D4-A840B9A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4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2D63-42D4-1B40-9893-B2BE2445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4BE03-994E-DC42-2439-1A951076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5C37-ABA9-9299-0B6C-AAEC995F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351-EEE2-C98C-672A-2F0AB940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A7E70-15E1-D05E-F555-730F6B23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32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6E43-DDF6-E8FF-7E96-169290C8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B198-DA92-67CC-FD84-632ACABD9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22C4B-0BC5-A0EE-A1F0-565404BB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1A8BA-EBC9-F48B-4F0C-CC57BB6C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9E6FE-DD4B-C0C2-B6E2-9663DDA9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0D5D-55B8-00DB-4D56-C76C5E4A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96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A652-47A5-0055-9DB3-BAEF442C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FE7F3-9EFA-A854-A630-01332E9AE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FB171-6F58-097B-61CE-C207B5993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C6749-AB7E-1E63-CBF7-148103F14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1A97D-1A10-6952-871D-6233A8FF1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7CE4D-40A1-B005-01EA-3E31C913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AF9AB-761C-4CAA-522D-179FE067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EEC23-AE21-3349-C10D-6F06C8CA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48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9D91-8727-96A0-0F3D-66A87B72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E040E-3CD1-AABA-FCBD-2E0A581B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38485-F983-1D61-AB47-92B03AB6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4E4EE-3545-AF8D-7119-127FB8BD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27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4B038-EBE4-9EBF-B5C3-236EB398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BD474-0D4A-0F9C-0635-FA4F6A83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FF710-6443-6300-ADE4-CDBBD7E6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707C-5CFF-504C-EDC5-92D958C3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046A3-6BBC-9EFA-3612-F9DC1A075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641DA-94F6-A708-0DF8-49CBCA397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FE31A-32F0-CCC9-B31A-ABFAB78F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C811-20F7-BAA1-FC95-955FC4307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ED4D4-409D-827C-F829-5196767F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48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787F-430B-6788-3AF1-BBD5C040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AA5A1-CFC9-D5EA-7097-9CFD6DF8D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9E092-E1CC-482A-A820-819147CC3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3E877-D45D-B19C-23AB-548C274E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EB129-2C70-D3FA-BE68-C6FACCFA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5CC84-F782-656B-C33B-B1FFCB23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63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F4B31-F8E5-2209-5CE6-593D642C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32C92-BD95-82ED-23C1-90686032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7A355-4BEF-B658-291E-0F4B786C0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E98C-DCB1-4337-B214-0A1CB7A6E3DA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9E624-785E-07D6-CB43-32CE3DA61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34A35-55B7-DE04-57C1-E711E35E9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CC139-A04C-477D-833E-0BE4FAAB1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8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C0F4-610D-DBC9-8186-10E103FC6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Cryptography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36AEC-1001-F08F-BC43-6EF2EF03D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28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7523-EAD2-A85F-0366-077C58C2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5F779-F6D2-328A-4E9C-EFA8A1E2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48" t="9413" r="17034" b="6763"/>
          <a:stretch/>
        </p:blipFill>
        <p:spPr>
          <a:xfrm>
            <a:off x="3129280" y="2235200"/>
            <a:ext cx="5516880" cy="3647440"/>
          </a:xfrm>
        </p:spPr>
      </p:pic>
    </p:spTree>
    <p:extLst>
      <p:ext uri="{BB962C8B-B14F-4D97-AF65-F5344CB8AC3E}">
        <p14:creationId xmlns:p14="http://schemas.microsoft.com/office/powerpoint/2010/main" val="249838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5F29-07BA-075C-3E3E-EF999A7C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61F62-935E-9D76-FDDC-DDA076BCA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07" t="10346" r="13357" b="15170"/>
          <a:stretch/>
        </p:blipFill>
        <p:spPr>
          <a:xfrm>
            <a:off x="2661920" y="2275840"/>
            <a:ext cx="6268720" cy="3241040"/>
          </a:xfrm>
        </p:spPr>
      </p:pic>
    </p:spTree>
    <p:extLst>
      <p:ext uri="{BB962C8B-B14F-4D97-AF65-F5344CB8AC3E}">
        <p14:creationId xmlns:p14="http://schemas.microsoft.com/office/powerpoint/2010/main" val="133150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7546-E51B-3A65-C2B3-0CE5C3D0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2F93B7-DEEE-8A51-616F-53C6D606D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5" t="29725" r="6133" b="6765"/>
          <a:stretch/>
        </p:blipFill>
        <p:spPr>
          <a:xfrm>
            <a:off x="2336800" y="1930401"/>
            <a:ext cx="7152640" cy="4562474"/>
          </a:xfrm>
        </p:spPr>
      </p:pic>
    </p:spTree>
    <p:extLst>
      <p:ext uri="{BB962C8B-B14F-4D97-AF65-F5344CB8AC3E}">
        <p14:creationId xmlns:p14="http://schemas.microsoft.com/office/powerpoint/2010/main" val="351356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034A-43B4-829F-99AA-4BE9C9C3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CAB29-3944-D9BB-0956-220B26721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7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967C-CD67-68B8-7DE1-F016D96D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1FFD1-193C-B06F-1065-115DAEEB2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5941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9CAE-418A-8374-0E8E-B4065862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6FB1C-6298-34A4-74AB-262225049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076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0DF1-82BF-9FF6-100C-1401AEF3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4CF6D5-D7C2-A400-4F5B-7C3449604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9804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8514-F30C-42AB-5D13-C4AE2099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1452F-827F-85C4-475A-A99A9786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7799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pandey</dc:creator>
  <cp:lastModifiedBy>alok pandey</cp:lastModifiedBy>
  <cp:revision>11</cp:revision>
  <dcterms:created xsi:type="dcterms:W3CDTF">2022-09-22T14:13:28Z</dcterms:created>
  <dcterms:modified xsi:type="dcterms:W3CDTF">2022-09-28T10:08:16Z</dcterms:modified>
</cp:coreProperties>
</file>